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11/29/2020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11/29/2020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33113-6662-4F18-8F70-BA1AF2500B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Daily Fitness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03DA77-5456-4736-B4C9-1794345FAE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Group 4</a:t>
            </a:r>
          </a:p>
        </p:txBody>
      </p:sp>
    </p:spTree>
    <p:extLst>
      <p:ext uri="{BB962C8B-B14F-4D97-AF65-F5344CB8AC3E}">
        <p14:creationId xmlns:p14="http://schemas.microsoft.com/office/powerpoint/2010/main" val="558639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314C310-850D-4491-AA52-C75BEA68B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799E0F-A086-4CE6-9FFC-7079EB1A6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247" y="1085549"/>
            <a:ext cx="3430947" cy="4686903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solidFill>
                  <a:schemeClr val="tx1"/>
                </a:solidFill>
              </a:rPr>
              <a:t>Function	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99B0E-618B-44A8-8AD3-163421EC5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399" y="1085549"/>
            <a:ext cx="5579707" cy="4686903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app is coordinated for the user to log their work out sessions. Daily and or weekly. 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0308D749-5984-4BB8-A788-A85D24304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b="0" i="0" kern="12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rgbClr val="B31166"/>
              </a:solidFill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95B8172D-A4C8-41B4-8991-78BBEC403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7718854" y="6391839"/>
            <a:ext cx="2997637" cy="30479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000" b="0" i="0" kern="12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b="1" dirty="0">
              <a:solidFill>
                <a:srgbClr val="B311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2481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9674B87-B7AA-4FDD-B75B-0E6F82BFAB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67027"/>
            <a:chOff x="0" y="-2373"/>
            <a:chExt cx="12192000" cy="686702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779CFA5-3E2E-44AE-8901-888F319BB0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267043B-4282-450D-A595-165512D91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3ECCE6B-7124-49F7-A9F7-846F18D23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4B22195-E753-4CEB-9376-1E4C70F9D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321F675-966F-4F38-9E8C-EF813E7B0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C1E1FED-8209-4304-BD7B-1E364C44A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F77DFC8-AD0F-4293-A5B0-A4B35B41D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94608" y="402165"/>
              <a:ext cx="6574058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1A536217-7B6F-4117-90B1-9D52A5791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11FF4C96-6962-4FEB-8800-B664A2ACC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309CC5A8-B34F-420B-82A5-2B885B247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787BC6C-46F6-4E1D-8638-4E4938180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3133726" cy="1020232"/>
          </a:xfrm>
        </p:spPr>
        <p:txBody>
          <a:bodyPr>
            <a:normAutofit/>
          </a:bodyPr>
          <a:lstStyle/>
          <a:p>
            <a:r>
              <a:rPr lang="en-US" dirty="0"/>
              <a:t>Preview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1621EE-0B5A-47F0-BBBC-E7E07B498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When the app launches the user is first  prompted to press the continue button.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013C368F-BF64-419E-8368-53A345679B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612" t="18393" r="33829" b="25007"/>
          <a:stretch/>
        </p:blipFill>
        <p:spPr>
          <a:xfrm>
            <a:off x="6449166" y="1171022"/>
            <a:ext cx="3890977" cy="4664191"/>
          </a:xfrm>
          <a:prstGeom prst="rect">
            <a:avLst/>
          </a:prstGeom>
        </p:spPr>
      </p:pic>
      <p:sp>
        <p:nvSpPr>
          <p:cNvPr id="29" name="Rectangle 23">
            <a:extLst>
              <a:ext uri="{FF2B5EF4-FFF2-40B4-BE49-F238E27FC236}">
                <a16:creationId xmlns:a16="http://schemas.microsoft.com/office/drawing/2014/main" id="{B6E07BC7-FAEA-458C-90C9-A68082FBB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9890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1FF93F-F896-4F25-9007-43FFFFD7F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706965"/>
            <a:ext cx="2793159" cy="1600200"/>
          </a:xfrm>
        </p:spPr>
        <p:txBody>
          <a:bodyPr/>
          <a:lstStyle/>
          <a:p>
            <a:r>
              <a:rPr lang="en-US" dirty="0"/>
              <a:t>Preview</a:t>
            </a:r>
            <a:br>
              <a:rPr lang="en-US" dirty="0"/>
            </a:br>
            <a:endParaRPr lang="en-US" dirty="0"/>
          </a:p>
        </p:txBody>
      </p:sp>
      <p:pic>
        <p:nvPicPr>
          <p:cNvPr id="8" name="Content Placeholder 7" descr="A screen shot of a computer&#10;&#10;Description automatically generated">
            <a:extLst>
              <a:ext uri="{FF2B5EF4-FFF2-40B4-BE49-F238E27FC236}">
                <a16:creationId xmlns:a16="http://schemas.microsoft.com/office/drawing/2014/main" id="{2035AA48-CD33-425A-90DC-75917DDCEA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9790" t="18145" r="29795" b="42184"/>
          <a:stretch/>
        </p:blipFill>
        <p:spPr>
          <a:xfrm>
            <a:off x="5613228" y="1507065"/>
            <a:ext cx="4800772" cy="3522133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7C923E1-14FE-4EC3-BBF5-40FDDBFA3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057400"/>
            <a:ext cx="2793158" cy="3764279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After the user clicks the continue button it brings them to our work out log.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They will see three tabs on the left “Log, Calendar, and Settings”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log tab is where users fill out their work outs or delete as seen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931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1FF93F-F896-4F25-9007-43FFFFD7F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706965"/>
            <a:ext cx="2793159" cy="1600200"/>
          </a:xfrm>
        </p:spPr>
        <p:txBody>
          <a:bodyPr/>
          <a:lstStyle/>
          <a:p>
            <a:r>
              <a:rPr lang="en-US" dirty="0"/>
              <a:t>Preview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7C923E1-14FE-4EC3-BBF5-40FDDBFA3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057400"/>
            <a:ext cx="2793158" cy="3764279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Moving on to the Calendar tab, the user clicks on the icon and will be able to select a date and log their work out as well</a:t>
            </a:r>
          </a:p>
          <a:p>
            <a:endParaRPr lang="en-US" dirty="0"/>
          </a:p>
        </p:txBody>
      </p:sp>
      <p:pic>
        <p:nvPicPr>
          <p:cNvPr id="7" name="Content Placeholder 6" descr="A screen shot of a computer&#10;&#10;Description automatically generated">
            <a:extLst>
              <a:ext uri="{FF2B5EF4-FFF2-40B4-BE49-F238E27FC236}">
                <a16:creationId xmlns:a16="http://schemas.microsoft.com/office/drawing/2014/main" id="{31B3AB75-11E6-4B80-A146-606BA9CF2F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9612" t="18470" r="29644" b="42149"/>
          <a:stretch/>
        </p:blipFill>
        <p:spPr>
          <a:xfrm>
            <a:off x="6096000" y="1693333"/>
            <a:ext cx="4324262" cy="3115734"/>
          </a:xfrm>
        </p:spPr>
      </p:pic>
    </p:spTree>
    <p:extLst>
      <p:ext uri="{BB962C8B-B14F-4D97-AF65-F5344CB8AC3E}">
        <p14:creationId xmlns:p14="http://schemas.microsoft.com/office/powerpoint/2010/main" val="2830207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1FF93F-F896-4F25-9007-43FFFFD7F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706965"/>
            <a:ext cx="2793159" cy="1600200"/>
          </a:xfrm>
        </p:spPr>
        <p:txBody>
          <a:bodyPr/>
          <a:lstStyle/>
          <a:p>
            <a:r>
              <a:rPr lang="en-US" dirty="0"/>
              <a:t>Preview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7C923E1-14FE-4EC3-BBF5-40FDDBFA3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057400"/>
            <a:ext cx="2793158" cy="3764279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To close this presentation, the setting tab allows the user to pick a color theme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We hope you enjoy using our app the next time you guys </a:t>
            </a:r>
            <a:r>
              <a:rPr lang="en-US"/>
              <a:t>work out.</a:t>
            </a:r>
            <a:endParaRPr lang="en-US" dirty="0"/>
          </a:p>
          <a:p>
            <a:endParaRPr lang="en-US" dirty="0"/>
          </a:p>
        </p:txBody>
      </p:sp>
      <p:pic>
        <p:nvPicPr>
          <p:cNvPr id="8" name="Content Placeholder 7" descr="A screen shot of a computer&#10;&#10;Description automatically generated">
            <a:extLst>
              <a:ext uri="{FF2B5EF4-FFF2-40B4-BE49-F238E27FC236}">
                <a16:creationId xmlns:a16="http://schemas.microsoft.com/office/drawing/2014/main" id="{4854EF33-9395-4D2A-B5B6-3666E58299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9645" t="18299" r="29475" b="41731"/>
          <a:stretch/>
        </p:blipFill>
        <p:spPr>
          <a:xfrm>
            <a:off x="5840278" y="1457324"/>
            <a:ext cx="5704021" cy="4152901"/>
          </a:xfrm>
        </p:spPr>
      </p:pic>
    </p:spTree>
    <p:extLst>
      <p:ext uri="{BB962C8B-B14F-4D97-AF65-F5344CB8AC3E}">
        <p14:creationId xmlns:p14="http://schemas.microsoft.com/office/powerpoint/2010/main" val="28570132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154</Words>
  <Application>Microsoft Office PowerPoint</Application>
  <PresentationFormat>Widescreen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Wingdings</vt:lpstr>
      <vt:lpstr>Wingdings 3</vt:lpstr>
      <vt:lpstr>Ion Boardroom</vt:lpstr>
      <vt:lpstr>Daily Fitness App</vt:lpstr>
      <vt:lpstr>Function </vt:lpstr>
      <vt:lpstr>Preview</vt:lpstr>
      <vt:lpstr>Preview </vt:lpstr>
      <vt:lpstr>Preview </vt:lpstr>
      <vt:lpstr>Preview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Daily Fitness App</dc:title>
  <dc:creator>gloria perez</dc:creator>
  <cp:lastModifiedBy>gloria perez</cp:lastModifiedBy>
  <cp:revision>5</cp:revision>
  <dcterms:created xsi:type="dcterms:W3CDTF">2020-11-29T07:06:59Z</dcterms:created>
  <dcterms:modified xsi:type="dcterms:W3CDTF">2020-11-29T07:38:44Z</dcterms:modified>
</cp:coreProperties>
</file>